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3.jpg" ContentType="image/jpeg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media/image12.jpg" ContentType="image/jpeg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CA8"/>
    <a:srgbClr val="FFCB05"/>
    <a:srgbClr val="D0CECE"/>
    <a:srgbClr val="32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98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E7C83-1EBF-435F-B9DA-C211930E0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F5C242-FB57-434F-85B9-A182F4745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CBAFFA-8285-4C17-B6CC-95F99190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F2860A-5FB3-4585-B57F-76B74146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47DCCE-898A-400A-8C1B-1C8A1A45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19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B814A-CFC8-465C-9919-96FCAC00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CB87C2-D766-48B5-899B-42B277BE0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58BE9B-C3BD-4DB7-A34D-7F1B5870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15301A-7CC4-489F-889A-23C20B41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5256ED-9B2A-4768-8F77-F9E8AEF1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46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212E44-671D-4E3A-8BC1-842DDDAEE1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0C9E8F-C2FA-40F0-8DC5-86BF32121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4367C-D748-4D55-9FB8-0E519804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01D3DB-B790-4398-ADCA-018BC25C5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337EDC-CA34-4499-A0C4-297F6A7E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207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04C26-9FC3-46D5-A9C9-95A33E08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34010-54F1-4DC9-BF99-3E41F35ED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11E14-5B3E-48EE-AC05-17D589C3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0A0086-E637-42FB-B0B7-3B4FF144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3BEC98-A3D1-49EF-B533-76C6C370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2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347CE-9B10-47DC-9020-03301A61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2637CF-33EC-4CE5-B813-07F1E394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ED1E75-DFED-4019-9386-871ACA59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103BAE-1011-4847-A528-0A6D5F85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A7F977-1D4D-4FEF-8AA7-91A78CA1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21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24775-F376-4EC5-9DB5-D738EF51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88DC07-8476-4393-B059-8FF339711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A1A4B1-E9B7-44A6-92D9-7F321ED2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1B1B13-32FB-46E2-8FAD-7CA92529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6820A6-DA9F-4A7D-893A-F13B1689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A4D80B-0532-4443-B1C3-6C677D8F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37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0A0C1-AD78-462F-8343-141FB7A4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7CCAE9-055D-476E-94A8-8719AFCCA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7F573E-70F4-4076-BD78-8781C0AD5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99BD234-1060-4D11-B5C8-A0265465A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4C57FC-0F99-4C46-94A5-93D930BBB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608872-C12F-470B-A1C3-8EE43E6D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7953A0-B2F7-4F5B-9A22-A85E8C5B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3DC63C-6A26-4C0D-9704-55D6AC82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11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9ABF9-72E1-4335-B9F3-4A634202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4FB67D-3DDC-4DE5-ADE9-6FB6BDDEF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D8240D-79CC-4CF4-B058-A10050A56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EF5BCE-4E6E-44FF-92CB-A6C4E4D3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49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5413B6-3C4F-4A04-A171-576D072D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271374-6C1E-4481-9111-ACF4FF447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EE0F7E-05BF-4C76-BE58-938E9831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07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33B62-E11E-42D9-84F2-E48FD1195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5C656-4C12-431D-B634-ADD38A64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FE7805-7411-4E09-981E-A1529526C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E72A3A-E415-4D04-89A5-1B829CBD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4F04BC-DE38-488C-880D-9EEBFBCF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71504C-69A1-491A-BF3D-F8BEFF88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181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EC61D-9804-4FAB-BE1B-288C3E69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CF92E3-DCFB-4A93-A9E9-CBF7874E1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97BAC4-B0C0-4676-9341-945E74114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843D39-CABB-4C1A-87DC-F69F0B47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97A117-6E54-40C3-A0AE-E0671E2EC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4C5832-0FDA-4784-A866-3D8DF8C7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50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7EB374-7193-44F7-991E-E3AA0792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75A2BE-B862-40F6-9AB0-9E7B2698C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814A7-8448-473A-AA15-319128736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6B8B6-1F48-495F-BED9-9EEADBD0C11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5FA5B-0467-4429-9B4A-F1B6F472A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D66E20-6121-49C8-92A9-2301BB1C8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E3042-EBB5-49FE-A09A-DD8E262205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9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7CE86-8B24-44BD-8244-43455495A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25" y="868362"/>
            <a:ext cx="10191750" cy="2387600"/>
          </a:xfrm>
          <a:solidFill>
            <a:srgbClr val="D0CECE"/>
          </a:solidFill>
        </p:spPr>
        <p:txBody>
          <a:bodyPr>
            <a:noAutofit/>
          </a:bodyPr>
          <a:lstStyle/>
          <a:p>
            <a:r>
              <a:rPr lang="en-US" altLang="zh-CN" sz="7200" b="1" dirty="0">
                <a:ln w="57150">
                  <a:solidFill>
                    <a:srgbClr val="3A5CA8"/>
                  </a:solidFill>
                </a:ln>
                <a:solidFill>
                  <a:srgbClr val="FFCB05"/>
                </a:solidFill>
                <a:latin typeface="Segoe Print" panose="02000600000000000000" pitchFamily="2" charset="0"/>
              </a:rPr>
              <a:t>Pokémon </a:t>
            </a:r>
            <a:br>
              <a:rPr lang="en-US" altLang="zh-CN" b="1" dirty="0">
                <a:latin typeface="Segoe Print" panose="02000600000000000000" pitchFamily="2" charset="0"/>
              </a:rPr>
            </a:br>
            <a:r>
              <a:rPr lang="en-US" altLang="zh-CN" dirty="0">
                <a:latin typeface="Segoe Print" panose="02000600000000000000" pitchFamily="2" charset="0"/>
              </a:rPr>
              <a:t>Auto Feeding System</a:t>
            </a:r>
            <a:endParaRPr lang="zh-CN" altLang="en-US" dirty="0">
              <a:latin typeface="Segoe Print" panose="02000600000000000000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5EBC91-4FA5-4CA0-8628-B4E53BC4C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89312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宠物自动化养殖系统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77C550-37AE-475A-8E0A-8A1EA4AF66D7}"/>
              </a:ext>
            </a:extLst>
          </p:cNvPr>
          <p:cNvSpPr txBox="1"/>
          <p:nvPr/>
        </p:nvSpPr>
        <p:spPr>
          <a:xfrm>
            <a:off x="1590675" y="5362575"/>
            <a:ext cx="89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工业设计   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518432910018   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童年</a:t>
            </a:r>
          </a:p>
        </p:txBody>
      </p:sp>
      <p:pic>
        <p:nvPicPr>
          <p:cNvPr id="7" name="PA-图片 2" descr="http://dschool.sjtu.edu.cn/static/img/sod-logo-word.png">
            <a:extLst>
              <a:ext uri="{FF2B5EF4-FFF2-40B4-BE49-F238E27FC236}">
                <a16:creationId xmlns:a16="http://schemas.microsoft.com/office/drawing/2014/main" id="{390D5FB1-C740-48A2-8516-B085FB27995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11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图片 2" descr="http://dschool.sjtu.edu.cn/static/img/sod-logo-word.png">
            <a:extLst>
              <a:ext uri="{FF2B5EF4-FFF2-40B4-BE49-F238E27FC236}">
                <a16:creationId xmlns:a16="http://schemas.microsoft.com/office/drawing/2014/main" id="{ACB9D86B-9F8E-4795-8BDE-6ABF93EA52F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116DD7B-8D54-4633-9DBE-459EB34B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自动喂食</a:t>
            </a:r>
            <a:r>
              <a:rPr lang="en-US" altLang="zh-CN" sz="2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—</a:t>
            </a:r>
            <a:r>
              <a:rPr lang="zh-CN" altLang="en-US" sz="20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设计亮点</a:t>
            </a:r>
            <a:endParaRPr lang="zh-CN" altLang="en-US" sz="5400" b="1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C9C42B-BBB2-45BC-859E-B0FC50201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025" y="3860301"/>
            <a:ext cx="4050000" cy="27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CBB642C-3172-4FDD-BBD3-343AD74E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19825" cy="45085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1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、程序上传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UNO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板后断开连接转由</a:t>
            </a:r>
            <a:r>
              <a:rPr lang="zh-CN" altLang="en-US" sz="24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太阳能电池板供电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，（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5V1A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充电板起到稳流蓄电作用防止电流不稳定烧坏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UNO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板）其余操控均通过数字键盘输入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LCD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屏幕显示操作非常简便。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2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、利用</a:t>
            </a:r>
            <a:r>
              <a:rPr lang="en-US" altLang="zh-CN" sz="24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3D</a:t>
            </a:r>
            <a:r>
              <a:rPr lang="zh-CN" altLang="en-US" sz="24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打印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+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舵机实现了食物的投放，颗粒状不是太大的食物均可投放，满足家养宠物需求。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052B52-3B04-4F09-8F6D-F0F77B4A8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025" y="1131726"/>
            <a:ext cx="4050000" cy="27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426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图片 2" descr="http://dschool.sjtu.edu.cn/static/img/sod-logo-word.png">
            <a:extLst>
              <a:ext uri="{FF2B5EF4-FFF2-40B4-BE49-F238E27FC236}">
                <a16:creationId xmlns:a16="http://schemas.microsoft.com/office/drawing/2014/main" id="{A54BD2AE-0B20-452D-8E4D-3A1E38B15BA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5248EB3-82BD-4628-943B-FDDDFA7A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自动喂食</a:t>
            </a:r>
            <a:r>
              <a:rPr lang="en-US" altLang="zh-CN" sz="2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—</a:t>
            </a:r>
            <a:r>
              <a:rPr lang="zh-CN" altLang="en-US" sz="20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程序思路</a:t>
            </a:r>
            <a:endParaRPr lang="zh-CN" altLang="en-US" sz="5400" b="1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F4CDE-5408-409D-A275-094E96B7D8B1}"/>
              </a:ext>
            </a:extLst>
          </p:cNvPr>
          <p:cNvSpPr txBox="1"/>
          <p:nvPr/>
        </p:nvSpPr>
        <p:spPr>
          <a:xfrm>
            <a:off x="1119636" y="2243893"/>
            <a:ext cx="1809750" cy="503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键盘输入  小时及分钟设定下次喂食间隔时间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3F0AE9-EBE2-4857-A888-A6EFBB0BEBED}"/>
              </a:ext>
            </a:extLst>
          </p:cNvPr>
          <p:cNvSpPr txBox="1"/>
          <p:nvPr/>
        </p:nvSpPr>
        <p:spPr>
          <a:xfrm>
            <a:off x="3771900" y="2882069"/>
            <a:ext cx="1809750" cy="503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间隔时间  等待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8EC6FE-38B9-4B19-A886-3067DE5CE591}"/>
              </a:ext>
            </a:extLst>
          </p:cNvPr>
          <p:cNvSpPr txBox="1"/>
          <p:nvPr/>
        </p:nvSpPr>
        <p:spPr>
          <a:xfrm>
            <a:off x="6474394" y="2243892"/>
            <a:ext cx="1809750" cy="503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喂食</a:t>
            </a:r>
            <a:r>
              <a:rPr lang="en-US" altLang="zh-CN" dirty="0"/>
              <a:t>          </a:t>
            </a:r>
            <a:r>
              <a:rPr lang="zh-CN" altLang="en-US" dirty="0"/>
              <a:t>舵机启动  喂食结束  舵机复位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1A06A0-8746-4159-8C90-814D78B879F4}"/>
              </a:ext>
            </a:extLst>
          </p:cNvPr>
          <p:cNvSpPr txBox="1"/>
          <p:nvPr/>
        </p:nvSpPr>
        <p:spPr>
          <a:xfrm>
            <a:off x="9212384" y="2220831"/>
            <a:ext cx="1809750" cy="503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等待设定下次喂食间隔时间         循环往复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E0ADAEF-925F-4CA0-89AF-754A64C708C8}"/>
              </a:ext>
            </a:extLst>
          </p:cNvPr>
          <p:cNvCxnSpPr/>
          <p:nvPr/>
        </p:nvCxnSpPr>
        <p:spPr>
          <a:xfrm>
            <a:off x="2876550" y="3448050"/>
            <a:ext cx="8001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EB4599B-69AA-4167-8C08-777D504A12A1}"/>
              </a:ext>
            </a:extLst>
          </p:cNvPr>
          <p:cNvCxnSpPr/>
          <p:nvPr/>
        </p:nvCxnSpPr>
        <p:spPr>
          <a:xfrm>
            <a:off x="8348214" y="3448050"/>
            <a:ext cx="8001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3778166-DDC3-4DA0-9CE6-65F337B4BD50}"/>
              </a:ext>
            </a:extLst>
          </p:cNvPr>
          <p:cNvCxnSpPr/>
          <p:nvPr/>
        </p:nvCxnSpPr>
        <p:spPr>
          <a:xfrm>
            <a:off x="5610225" y="3448050"/>
            <a:ext cx="8001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4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FC2CD2-661B-4CF4-85E9-0893EB5FA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1758114"/>
            <a:ext cx="6143625" cy="4095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A-图片 2" descr="http://dschool.sjtu.edu.cn/static/img/sod-logo-word.png">
            <a:extLst>
              <a:ext uri="{FF2B5EF4-FFF2-40B4-BE49-F238E27FC236}">
                <a16:creationId xmlns:a16="http://schemas.microsoft.com/office/drawing/2014/main" id="{D65121D0-F4CD-4A44-91E7-C4918CB32C0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4B8B6C7-CEDC-4183-92C3-21C7F98D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思考与展望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2FD89F9-26A2-4304-AAAF-8E6C0896A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4" y="1854200"/>
            <a:ext cx="5467351" cy="45085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        整个养殖系统的工作体系其实只能算勉强构造好，在很多细节的处理上不够完善，譬如真正贴合动物生活习惯的数学模型构建，在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UI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交互设计上可以更加丰富自然。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        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五天的时间没有办法做更多的工作，算是给自己留下念想，继续完善！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876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3736C29F-C489-49D5-9815-B39CD1DE5A21}"/>
              </a:ext>
            </a:extLst>
          </p:cNvPr>
          <p:cNvSpPr txBox="1">
            <a:spLocks/>
          </p:cNvSpPr>
          <p:nvPr/>
        </p:nvSpPr>
        <p:spPr>
          <a:xfrm>
            <a:off x="1490662" y="2601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谢谢观看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EDC01D-4264-4872-870E-8A7B345B99E2}"/>
              </a:ext>
            </a:extLst>
          </p:cNvPr>
          <p:cNvSpPr txBox="1"/>
          <p:nvPr/>
        </p:nvSpPr>
        <p:spPr>
          <a:xfrm>
            <a:off x="1590675" y="5362575"/>
            <a:ext cx="89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工业设计   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518432910018   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童年</a:t>
            </a:r>
          </a:p>
        </p:txBody>
      </p:sp>
      <p:pic>
        <p:nvPicPr>
          <p:cNvPr id="6" name="PA-图片 2" descr="http://dschool.sjtu.edu.cn/static/img/sod-logo-word.png">
            <a:extLst>
              <a:ext uri="{FF2B5EF4-FFF2-40B4-BE49-F238E27FC236}">
                <a16:creationId xmlns:a16="http://schemas.microsoft.com/office/drawing/2014/main" id="{6527D99D-D037-4F22-B333-A5F6F8C9B58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4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05057-67D1-4C86-83D2-0D012059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D5773D-4034-4890-8C68-D42B2ED85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1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、设计思路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2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、界面设计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3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、功能介绍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1—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温控风扇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&amp;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自动换水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4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、功能介绍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2—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自动喂食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5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、思考与展望</a:t>
            </a:r>
          </a:p>
        </p:txBody>
      </p:sp>
      <p:pic>
        <p:nvPicPr>
          <p:cNvPr id="4" name="PA-图片 2" descr="http://dschool.sjtu.edu.cn/static/img/sod-logo-word.png">
            <a:extLst>
              <a:ext uri="{FF2B5EF4-FFF2-40B4-BE49-F238E27FC236}">
                <a16:creationId xmlns:a16="http://schemas.microsoft.com/office/drawing/2014/main" id="{87234408-507C-403D-A4C0-7A02FDB225C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78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05057-67D1-4C86-83D2-0D012059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设计思路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D5773D-4034-4890-8C68-D42B2ED85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        灵感来自于二手群中，很多学生暑期实习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/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回家，悬赏求人照顾自己的小宠物们。但其实并不是室友们都回家了，只是大家不愿意打理罢了。是否能有一个装置，帮助你的室友们快速管理好你的小宠物呢？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        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从衣食住行角度全面解决此问题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——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衣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……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衣不蔽体不考虑；</a:t>
            </a:r>
            <a:r>
              <a:rPr lang="zh-CN" altLang="en-US" dirty="0">
                <a:latin typeface="造字工房悦圆（非商用）常规体" pitchFamily="50" charset="-122"/>
                <a:ea typeface="造字工房悦圆（非商用）常规体" pitchFamily="50" charset="-122"/>
              </a:rPr>
              <a:t>食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，小动物定期要吃东西；</a:t>
            </a:r>
            <a:r>
              <a:rPr lang="zh-CN" altLang="en-US" dirty="0">
                <a:latin typeface="造字工房悦圆（非商用）常规体" pitchFamily="50" charset="-122"/>
                <a:ea typeface="造字工房悦圆（非商用）常规体" pitchFamily="50" charset="-122"/>
              </a:rPr>
              <a:t>住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，小动物夏天需要适宜的温度；行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……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等主人回来再说吧。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        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以下就从</a:t>
            </a:r>
            <a:r>
              <a:rPr lang="zh-CN" altLang="en-US" b="1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食</a:t>
            </a:r>
            <a:r>
              <a:rPr lang="zh-CN" altLang="en-US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住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两个最重要的部分选择</a:t>
            </a:r>
            <a:r>
              <a:rPr lang="zh-CN" altLang="en-US" b="1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最常见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家养宠物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解决问题！</a:t>
            </a:r>
          </a:p>
        </p:txBody>
      </p:sp>
      <p:pic>
        <p:nvPicPr>
          <p:cNvPr id="4" name="PA-图片 2" descr="http://dschool.sjtu.edu.cn/static/img/sod-logo-word.png">
            <a:extLst>
              <a:ext uri="{FF2B5EF4-FFF2-40B4-BE49-F238E27FC236}">
                <a16:creationId xmlns:a16="http://schemas.microsoft.com/office/drawing/2014/main" id="{87234408-507C-403D-A4C0-7A02FDB225C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22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05057-67D1-4C86-83D2-0D012059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界面设计</a:t>
            </a:r>
            <a:r>
              <a:rPr lang="en-US" altLang="zh-CN" sz="2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—</a:t>
            </a:r>
            <a:r>
              <a:rPr lang="zh-CN" altLang="en-US" sz="20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基于</a:t>
            </a:r>
            <a:r>
              <a:rPr lang="en-US" altLang="zh-CN" sz="20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Processing</a:t>
            </a:r>
            <a:endParaRPr lang="zh-CN" altLang="en-US" sz="5400" b="1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4" name="PA-图片 2" descr="http://dschool.sjtu.edu.cn/static/img/sod-logo-word.png">
            <a:extLst>
              <a:ext uri="{FF2B5EF4-FFF2-40B4-BE49-F238E27FC236}">
                <a16:creationId xmlns:a16="http://schemas.microsoft.com/office/drawing/2014/main" id="{87234408-507C-403D-A4C0-7A02FDB225C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8FA22F-6CAB-4989-B99E-1A29B8D0A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69" y="1485106"/>
            <a:ext cx="4511611" cy="2839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2576FD-4CCB-4C4C-8BB2-7992EEB55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86" y="1416844"/>
            <a:ext cx="5815012" cy="29075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1EB460D-0CCC-4A2E-BDEF-34F4E59A9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259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右图为</a:t>
            </a:r>
            <a:r>
              <a:rPr lang="en-US" altLang="zh-CN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Processing</a:t>
            </a: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运行界面。</a:t>
            </a:r>
            <a:endParaRPr lang="en-US" altLang="zh-CN" sz="20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鼠标点击</a:t>
            </a: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图中小动物</a:t>
            </a:r>
            <a:r>
              <a:rPr lang="zh-CN" altLang="en-US" sz="20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仓鼠</a:t>
            </a:r>
            <a:r>
              <a:rPr lang="en-US" altLang="zh-CN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兔子</a:t>
            </a:r>
            <a:r>
              <a:rPr lang="en-US" altLang="zh-CN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乌龟</a:t>
            </a: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 </a:t>
            </a:r>
            <a:r>
              <a:rPr lang="en-US" altLang="zh-CN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LCD</a:t>
            </a: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屏幕上会显示切换为相应的饲养模式，同时</a:t>
            </a:r>
            <a:r>
              <a:rPr lang="en-US" altLang="zh-CN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Arduino</a:t>
            </a: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板上传相应的饲养模式，开始自动饲养。</a:t>
            </a:r>
            <a:endParaRPr lang="en-US" altLang="zh-CN" sz="20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同时，</a:t>
            </a:r>
            <a:r>
              <a:rPr lang="zh-CN" altLang="en-US" sz="20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键盘输入</a:t>
            </a:r>
            <a:r>
              <a:rPr lang="en-US" altLang="zh-CN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H/h</a:t>
            </a: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（</a:t>
            </a:r>
            <a:r>
              <a:rPr lang="en-US" altLang="zh-CN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hamster</a:t>
            </a: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），</a:t>
            </a:r>
            <a:r>
              <a:rPr lang="en-US" altLang="zh-CN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R/r</a:t>
            </a: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（</a:t>
            </a:r>
            <a:r>
              <a:rPr lang="en-US" altLang="zh-CN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rabbit</a:t>
            </a: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），</a:t>
            </a:r>
            <a:r>
              <a:rPr lang="en-US" altLang="zh-CN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T/t</a:t>
            </a: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（</a:t>
            </a:r>
            <a:r>
              <a:rPr lang="en-US" altLang="zh-CN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turtle</a:t>
            </a:r>
            <a:r>
              <a:rPr lang="zh-CN" altLang="en-US" sz="20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）亦可选择饲养模式。</a:t>
            </a:r>
            <a:endParaRPr lang="en-US" altLang="zh-CN" sz="20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522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图片 2" descr="http://dschool.sjtu.edu.cn/static/img/sod-logo-word.png">
            <a:extLst>
              <a:ext uri="{FF2B5EF4-FFF2-40B4-BE49-F238E27FC236}">
                <a16:creationId xmlns:a16="http://schemas.microsoft.com/office/drawing/2014/main" id="{87234408-507C-403D-A4C0-7A02FDB225C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4CC8B0-71B3-4277-A502-B3CB61A96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27" y="1631113"/>
            <a:ext cx="324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63A84E-446A-4A84-9408-279EE16E5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27" y="4103978"/>
            <a:ext cx="324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50390E-E75C-4083-8815-A3D8326D7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3" y="4165640"/>
            <a:ext cx="324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E570C1-443C-4518-B237-9B2751521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3" y="1621588"/>
            <a:ext cx="324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1BB45089-C911-453B-BEE7-A3D633CD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温控风扇</a:t>
            </a:r>
            <a:r>
              <a:rPr lang="en-US" altLang="zh-CN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&amp;</a:t>
            </a:r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自动换水</a:t>
            </a:r>
            <a:r>
              <a:rPr lang="en-US" altLang="zh-CN" sz="2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—</a:t>
            </a:r>
            <a:r>
              <a:rPr lang="zh-CN" altLang="en-US" sz="20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基于</a:t>
            </a:r>
            <a:r>
              <a:rPr lang="en-US" altLang="zh-CN" sz="20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Arduino</a:t>
            </a:r>
            <a:endParaRPr lang="zh-CN" altLang="en-US" sz="5400" b="1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047973-33A2-4A9A-92A2-8DADE38577A0}"/>
              </a:ext>
            </a:extLst>
          </p:cNvPr>
          <p:cNvSpPr txBox="1"/>
          <p:nvPr/>
        </p:nvSpPr>
        <p:spPr>
          <a:xfrm>
            <a:off x="4514851" y="2460620"/>
            <a:ext cx="952500" cy="635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水泵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A59C87-2A38-4581-91B5-98FF07932248}"/>
              </a:ext>
            </a:extLst>
          </p:cNvPr>
          <p:cNvSpPr txBox="1"/>
          <p:nvPr/>
        </p:nvSpPr>
        <p:spPr>
          <a:xfrm>
            <a:off x="9455997" y="4297900"/>
            <a:ext cx="1904999" cy="1772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温湿度模块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LCD</a:t>
            </a:r>
            <a:r>
              <a:rPr lang="zh-CN" altLang="en-US" dirty="0"/>
              <a:t>显示屏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电位器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BF137B-481C-4AFD-AC77-BD7A7E9D25A9}"/>
              </a:ext>
            </a:extLst>
          </p:cNvPr>
          <p:cNvSpPr txBox="1"/>
          <p:nvPr/>
        </p:nvSpPr>
        <p:spPr>
          <a:xfrm>
            <a:off x="4476750" y="4756145"/>
            <a:ext cx="1562099" cy="91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摇头风扇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4DCBD99-C54A-4192-B7BE-ADAE703D3F33}"/>
              </a:ext>
            </a:extLst>
          </p:cNvPr>
          <p:cNvSpPr txBox="1"/>
          <p:nvPr/>
        </p:nvSpPr>
        <p:spPr>
          <a:xfrm>
            <a:off x="9446470" y="2346320"/>
            <a:ext cx="1221530" cy="635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继电器</a:t>
            </a:r>
          </a:p>
        </p:txBody>
      </p:sp>
    </p:spTree>
    <p:extLst>
      <p:ext uri="{BB962C8B-B14F-4D97-AF65-F5344CB8AC3E}">
        <p14:creationId xmlns:p14="http://schemas.microsoft.com/office/powerpoint/2010/main" val="15811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图片 2" descr="http://dschool.sjtu.edu.cn/static/img/sod-logo-word.png">
            <a:extLst>
              <a:ext uri="{FF2B5EF4-FFF2-40B4-BE49-F238E27FC236}">
                <a16:creationId xmlns:a16="http://schemas.microsoft.com/office/drawing/2014/main" id="{835A0C79-FF93-4DA4-A738-84B6B3F180B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49BA0FA-96F5-42CD-947F-5A237992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温控风扇</a:t>
            </a:r>
            <a:r>
              <a:rPr lang="en-US" altLang="zh-CN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&amp;</a:t>
            </a:r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自动换水</a:t>
            </a:r>
            <a:r>
              <a:rPr lang="en-US" altLang="zh-CN" sz="2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—</a:t>
            </a:r>
            <a:r>
              <a:rPr lang="zh-CN" altLang="en-US" sz="2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设计亮点</a:t>
            </a:r>
            <a:endParaRPr lang="zh-CN" altLang="en-US" sz="5400" b="1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89059B1-0C4F-4EA3-BAE5-D021A90A9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19825" cy="45085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1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、水泵与风扇的</a:t>
            </a:r>
            <a:r>
              <a:rPr lang="zh-CN" altLang="en-US" sz="24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供电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均</a:t>
            </a:r>
            <a:r>
              <a:rPr lang="zh-CN" altLang="en-US" sz="24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单独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用继电器连接电池，保证电流大小足够且稳定，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UNO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板仅需控制继电器。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2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LCD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屏幕两端均连接电位器可以调整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LCD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屏幕</a:t>
            </a:r>
            <a:r>
              <a:rPr lang="zh-CN" altLang="en-US" sz="24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亮度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与</a:t>
            </a:r>
            <a:r>
              <a:rPr lang="zh-CN" altLang="en-US" sz="24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对比度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，适应个人习惯。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3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、查找了家兔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/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仓鼠</a:t>
            </a: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/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乌龟的</a:t>
            </a:r>
            <a:r>
              <a:rPr lang="zh-CN" altLang="en-US" sz="24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适宜温湿度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并输入程序，温湿度模块将比较之，以做出合理有效的下一步控制。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5816A7-66CC-487C-9982-679C004734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" r="5033"/>
          <a:stretch/>
        </p:blipFill>
        <p:spPr>
          <a:xfrm>
            <a:off x="7621930" y="1355433"/>
            <a:ext cx="3490913" cy="26458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DBDBEA-5433-4E66-928A-15AE8317C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930" y="4115991"/>
            <a:ext cx="3490913" cy="2618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047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图片 2" descr="http://dschool.sjtu.edu.cn/static/img/sod-logo-word.png">
            <a:extLst>
              <a:ext uri="{FF2B5EF4-FFF2-40B4-BE49-F238E27FC236}">
                <a16:creationId xmlns:a16="http://schemas.microsoft.com/office/drawing/2014/main" id="{A54BD2AE-0B20-452D-8E4D-3A1E38B15BA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5248EB3-82BD-4628-943B-FDDDFA7A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温控风扇</a:t>
            </a:r>
            <a:r>
              <a:rPr lang="en-US" altLang="zh-CN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&amp;</a:t>
            </a:r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自动换水</a:t>
            </a:r>
            <a:r>
              <a:rPr lang="en-US" altLang="zh-CN" sz="2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—</a:t>
            </a:r>
            <a:r>
              <a:rPr lang="zh-CN" altLang="en-US" sz="20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程序思路</a:t>
            </a:r>
            <a:endParaRPr lang="zh-CN" altLang="en-US" sz="5400" b="1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F4CDE-5408-409D-A275-094E96B7D8B1}"/>
              </a:ext>
            </a:extLst>
          </p:cNvPr>
          <p:cNvSpPr txBox="1"/>
          <p:nvPr/>
        </p:nvSpPr>
        <p:spPr>
          <a:xfrm>
            <a:off x="1147314" y="1824793"/>
            <a:ext cx="1809750" cy="503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根据</a:t>
            </a:r>
            <a:r>
              <a:rPr lang="en-US" altLang="zh-CN" dirty="0"/>
              <a:t>Processing </a:t>
            </a:r>
            <a:r>
              <a:rPr lang="zh-CN" altLang="en-US" dirty="0"/>
              <a:t>输入结果  判断所饲养宠物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3F0AE9-EBE2-4857-A888-A6EFBB0BEBED}"/>
              </a:ext>
            </a:extLst>
          </p:cNvPr>
          <p:cNvSpPr txBox="1"/>
          <p:nvPr/>
        </p:nvSpPr>
        <p:spPr>
          <a:xfrm>
            <a:off x="3814314" y="1824794"/>
            <a:ext cx="1809750" cy="503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读取当前</a:t>
            </a:r>
            <a:r>
              <a:rPr lang="en-US" altLang="zh-CN" dirty="0"/>
              <a:t>  </a:t>
            </a:r>
            <a:r>
              <a:rPr lang="zh-CN" altLang="en-US" dirty="0"/>
              <a:t>环境温湿度 与动物对应适宜温湿度相比较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8EC6FE-38B9-4B19-A886-3067DE5CE591}"/>
              </a:ext>
            </a:extLst>
          </p:cNvPr>
          <p:cNvSpPr txBox="1"/>
          <p:nvPr/>
        </p:nvSpPr>
        <p:spPr>
          <a:xfrm>
            <a:off x="6481314" y="1758114"/>
            <a:ext cx="1809750" cy="503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根据温湿度比较结果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控制风扇摇头及开闭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1A06A0-8746-4159-8C90-814D78B879F4}"/>
              </a:ext>
            </a:extLst>
          </p:cNvPr>
          <p:cNvSpPr txBox="1"/>
          <p:nvPr/>
        </p:nvSpPr>
        <p:spPr>
          <a:xfrm>
            <a:off x="9148314" y="1758115"/>
            <a:ext cx="1809750" cy="503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根据温湿度比较结果及动物种类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控制水泵换水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（兔子仓鼠为饮用水）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E0ADAEF-925F-4CA0-89AF-754A64C708C8}"/>
              </a:ext>
            </a:extLst>
          </p:cNvPr>
          <p:cNvCxnSpPr/>
          <p:nvPr/>
        </p:nvCxnSpPr>
        <p:spPr>
          <a:xfrm>
            <a:off x="2876550" y="3124200"/>
            <a:ext cx="8001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EB4599B-69AA-4167-8C08-777D504A12A1}"/>
              </a:ext>
            </a:extLst>
          </p:cNvPr>
          <p:cNvCxnSpPr/>
          <p:nvPr/>
        </p:nvCxnSpPr>
        <p:spPr>
          <a:xfrm>
            <a:off x="8348214" y="3124200"/>
            <a:ext cx="8001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3778166-DDC3-4DA0-9CE6-65F337B4BD50}"/>
              </a:ext>
            </a:extLst>
          </p:cNvPr>
          <p:cNvCxnSpPr/>
          <p:nvPr/>
        </p:nvCxnSpPr>
        <p:spPr>
          <a:xfrm>
            <a:off x="5610225" y="3124200"/>
            <a:ext cx="8001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A174CC3-9000-44DA-8D15-08B130415D9F}"/>
              </a:ext>
            </a:extLst>
          </p:cNvPr>
          <p:cNvCxnSpPr>
            <a:cxnSpLocks/>
          </p:cNvCxnSpPr>
          <p:nvPr/>
        </p:nvCxnSpPr>
        <p:spPr>
          <a:xfrm rot="16200000">
            <a:off x="4232517" y="5238750"/>
            <a:ext cx="8001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D78EDB1-60E8-422A-AF82-C0C76A3E0495}"/>
              </a:ext>
            </a:extLst>
          </p:cNvPr>
          <p:cNvCxnSpPr>
            <a:cxnSpLocks/>
          </p:cNvCxnSpPr>
          <p:nvPr/>
        </p:nvCxnSpPr>
        <p:spPr>
          <a:xfrm rot="10800000">
            <a:off x="7333354" y="5314950"/>
            <a:ext cx="8001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F6657FC-2F07-4783-811F-0F780C1FD366}"/>
              </a:ext>
            </a:extLst>
          </p:cNvPr>
          <p:cNvSpPr txBox="1"/>
          <p:nvPr/>
        </p:nvSpPr>
        <p:spPr>
          <a:xfrm>
            <a:off x="5605014" y="4987093"/>
            <a:ext cx="1809750" cy="503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循环往复</a:t>
            </a:r>
          </a:p>
        </p:txBody>
      </p:sp>
    </p:spTree>
    <p:extLst>
      <p:ext uri="{BB962C8B-B14F-4D97-AF65-F5344CB8AC3E}">
        <p14:creationId xmlns:p14="http://schemas.microsoft.com/office/powerpoint/2010/main" val="191646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图片 2" descr="http://dschool.sjtu.edu.cn/static/img/sod-logo-word.png">
            <a:extLst>
              <a:ext uri="{FF2B5EF4-FFF2-40B4-BE49-F238E27FC236}">
                <a16:creationId xmlns:a16="http://schemas.microsoft.com/office/drawing/2014/main" id="{24ECCA9D-CD83-42CD-AF52-D54608CF8DD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F69DB68-C1AF-474B-9143-FC5A2271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温控风扇</a:t>
            </a:r>
            <a:r>
              <a:rPr lang="en-US" altLang="zh-CN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&amp;</a:t>
            </a:r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自动换水</a:t>
            </a:r>
            <a:r>
              <a:rPr lang="en-US" altLang="zh-CN" sz="2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—</a:t>
            </a:r>
            <a:r>
              <a:rPr lang="zh-CN" altLang="en-US" sz="20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程序亮点</a:t>
            </a:r>
            <a:endParaRPr lang="zh-CN" altLang="en-US" sz="5400" b="1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E6D312-43F4-4F00-9C31-C7976E5E0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695" y="1643063"/>
            <a:ext cx="4517105" cy="4776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BCE4660-E7E0-4AB0-AC0C-DBB3F74E2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98495" cy="45085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1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、风扇的旋转会根据是否在适宜温湿度范围内来进行判断，当温度高于或湿度低于时才开启，同时风扇</a:t>
            </a:r>
            <a:r>
              <a:rPr lang="zh-CN" altLang="en-US" sz="2400" dirty="0">
                <a:solidFill>
                  <a:srgbClr val="FF0000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摇头动作为变速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，在中间部分为慢速摇头（使中央部分更凉快），两边为快速摇头，不同于一般的摇头风扇。</a:t>
            </a:r>
            <a:endParaRPr lang="en-US" altLang="zh-CN" sz="24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2</a:t>
            </a:r>
            <a:r>
              <a:rPr lang="zh-CN" altLang="en-US" sz="24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、换水的频率与量根据动物的生活要求安排。（譬如兔子的饮用水替换量与频率高于仓鼠）</a:t>
            </a:r>
          </a:p>
        </p:txBody>
      </p:sp>
    </p:spTree>
    <p:extLst>
      <p:ext uri="{BB962C8B-B14F-4D97-AF65-F5344CB8AC3E}">
        <p14:creationId xmlns:p14="http://schemas.microsoft.com/office/powerpoint/2010/main" val="341544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图片 2" descr="http://dschool.sjtu.edu.cn/static/img/sod-logo-word.png">
            <a:extLst>
              <a:ext uri="{FF2B5EF4-FFF2-40B4-BE49-F238E27FC236}">
                <a16:creationId xmlns:a16="http://schemas.microsoft.com/office/drawing/2014/main" id="{87234408-507C-403D-A4C0-7A02FDB225C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014" y="297699"/>
            <a:ext cx="2329981" cy="5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1BB45089-C911-453B-BEE7-A3D633CD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自动喂食</a:t>
            </a:r>
            <a:r>
              <a:rPr lang="en-US" altLang="zh-CN" sz="24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—</a:t>
            </a:r>
            <a:r>
              <a:rPr lang="zh-CN" altLang="en-US" sz="20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基于</a:t>
            </a:r>
            <a:r>
              <a:rPr lang="en-US" altLang="zh-CN" sz="2000" b="1" dirty="0">
                <a:latin typeface="造字工房悦圆（非商用）常规体" pitchFamily="50" charset="-122"/>
                <a:ea typeface="造字工房悦圆（非商用）常规体" pitchFamily="50" charset="-122"/>
              </a:rPr>
              <a:t>Arduino/SolidWorks</a:t>
            </a:r>
            <a:endParaRPr lang="zh-CN" altLang="en-US" sz="5400" b="1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4DCBD99-C54A-4192-B7BE-ADAE703D3F33}"/>
              </a:ext>
            </a:extLst>
          </p:cNvPr>
          <p:cNvSpPr txBox="1"/>
          <p:nvPr/>
        </p:nvSpPr>
        <p:spPr>
          <a:xfrm>
            <a:off x="9524999" y="2097225"/>
            <a:ext cx="1452692" cy="635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dirty="0"/>
              <a:t>3D</a:t>
            </a:r>
            <a:r>
              <a:rPr lang="zh-CN" altLang="en-US" dirty="0"/>
              <a:t>打印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喂食模型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A52886-BB19-4389-BCFB-397055229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27" y="1736222"/>
            <a:ext cx="324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9D54E4A-5941-48A8-B567-B6946A271B2A}"/>
              </a:ext>
            </a:extLst>
          </p:cNvPr>
          <p:cNvSpPr txBox="1"/>
          <p:nvPr/>
        </p:nvSpPr>
        <p:spPr>
          <a:xfrm>
            <a:off x="4514774" y="2154122"/>
            <a:ext cx="1904999" cy="1772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数字键盘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LCD</a:t>
            </a:r>
            <a:r>
              <a:rPr lang="zh-CN" altLang="en-US" dirty="0"/>
              <a:t>显示屏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A94978-896A-4F8F-984A-EDE4C53B27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5"/>
          <a:stretch/>
        </p:blipFill>
        <p:spPr>
          <a:xfrm>
            <a:off x="6096000" y="1664222"/>
            <a:ext cx="3350461" cy="223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ED50A4-6A2A-4F93-A3FC-7F72A090D0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" b="4501"/>
          <a:stretch/>
        </p:blipFill>
        <p:spPr>
          <a:xfrm>
            <a:off x="3703341" y="4008431"/>
            <a:ext cx="3124892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A757C30-0FD9-426F-8BDC-F14EC59980E3}"/>
              </a:ext>
            </a:extLst>
          </p:cNvPr>
          <p:cNvSpPr txBox="1"/>
          <p:nvPr/>
        </p:nvSpPr>
        <p:spPr>
          <a:xfrm>
            <a:off x="6934124" y="4396276"/>
            <a:ext cx="2047951" cy="1772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造字工房悦圆（非商用）常规体" pitchFamily="50" charset="-122"/>
                <a:ea typeface="造字工房悦圆（非商用）常规体" pitchFamily="50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zh-CN" altLang="en-US" dirty="0"/>
              <a:t>太阳能电池板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5V-1A</a:t>
            </a:r>
            <a:r>
              <a:rPr lang="zh-CN" altLang="en-US" dirty="0"/>
              <a:t>充电宝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878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705</Words>
  <Application>Microsoft Office PowerPoint</Application>
  <PresentationFormat>宽屏</PresentationFormat>
  <Paragraphs>60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造字工房悦圆（非商用）常规体</vt:lpstr>
      <vt:lpstr>Arial</vt:lpstr>
      <vt:lpstr>Segoe Print</vt:lpstr>
      <vt:lpstr>Office 主题​​</vt:lpstr>
      <vt:lpstr>Pokémon  Auto Feeding System</vt:lpstr>
      <vt:lpstr>目录</vt:lpstr>
      <vt:lpstr>设计思路</vt:lpstr>
      <vt:lpstr>界面设计—基于Processing</vt:lpstr>
      <vt:lpstr>温控风扇&amp;自动换水—基于Arduino</vt:lpstr>
      <vt:lpstr>温控风扇&amp;自动换水—设计亮点</vt:lpstr>
      <vt:lpstr>温控风扇&amp;自动换水—程序思路</vt:lpstr>
      <vt:lpstr>温控风扇&amp;自动换水—程序亮点</vt:lpstr>
      <vt:lpstr>自动喂食—基于Arduino/SolidWorks</vt:lpstr>
      <vt:lpstr>自动喂食—设计亮点</vt:lpstr>
      <vt:lpstr>自动喂食—程序思路</vt:lpstr>
      <vt:lpstr>思考与展望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Pokémon  Auto Feeding System</dc:title>
  <dc:creator>年 童</dc:creator>
  <cp:lastModifiedBy>年 童</cp:lastModifiedBy>
  <cp:revision>17</cp:revision>
  <dcterms:created xsi:type="dcterms:W3CDTF">2019-07-09T19:37:57Z</dcterms:created>
  <dcterms:modified xsi:type="dcterms:W3CDTF">2019-07-10T11:24:25Z</dcterms:modified>
</cp:coreProperties>
</file>